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4395C5-E4F0-4D65-8C7E-F3EC463E07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8B04D1-2C88-4C93-AF81-45B2C2BE864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8.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Decreased Pten leads to brain region-specific increases in phosphorylated-Akt and -Erk1/2 in Ptenm3m4 mice. (A–C) Western blot showing Pten, phosphorylated (Ser473) and total Akt, phosphorylated (Thr202/Tyr204) and total Erk1/2 in (A) cortex, (B) hippocampus, and (C) cerebellum. Quantification of band intensity for each target protein is shown to the right of the western images. *indicates P &lt; 0.05, **indicates P &lt; 0.01, and ***indicates P &lt; 0.001 using Tukey's or Dunn's multiple comparison tests.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82081A2-04D5-4C85-ACFC-ED3735D250F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03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12, 15 June 2014, Pages 3212–3227,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https://doi.org/10.1093/hmg/ddu031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8. </a:t>
            </a:r>
            <a:r>
              <a:rPr lang="en-US" altLang="en-US" b="0"/>
              <a:t>Decreased Pten leads to brain region-specific increases in phosphorylated-Akt and -Erk1/2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8. Decreased Pten leads to brain region-specific increases in phosphorylated-Akt and -Erk1/2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2024-04-26T05:26:39Z</dcterms:modified>
</cp:coreProperties>
</file>