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A723CD-D665-4242-B9D6-57CF64B46C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1D974E-17C6-4152-AC13-7835497BF7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4. Modulation of ICI by task performance. For control subjects, the level of ICI acting upon FDI was significantly lower during the ‘on’ phase, compared with rest and the ‘off’ phase. For APB in control subjects, the level of ICI was significantly higher during the ‘on’ phase, compared with rest and the ‘off’ phase. Error bars = SEM.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752835-A739-4473-9A6B-1598D9BB15C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5, May 2004, Pages 555–561, </a:t>
            </a:r>
            <a:r>
              <a:rPr lang="en-US" altLang="en-US" sz="1000">
                <a:solidFill>
                  <a:srgbClr val="333333"/>
                </a:solidFill>
                <a:hlinkClick r:id="rId3"/>
              </a:rPr>
              <a:t>https://doi.org/10.1093/cercor/bhh017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4. Modulation of ICI by task performance. For control subjects, the level of ICI acting upon FDI was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4. Modulation of ICI by task performance. For control subjects, the level of ICI acting upon FDI was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2024-04-26T07:50:55Z</dcterms:modified>
</cp:coreProperties>
</file>