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44737A-1ACC-4B14-9EBD-D20D9DD40E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D2F9D-6555-4CA1-85A1-E66EBFAEF4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Andreas Deutsch, M.D.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5F652-EB99-414D-82B8-D692DC102A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p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101, Issue 4, 18 February 2009, Pages 220–222,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https://doi.org/10.1093/jnci/djp013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Andreas Deutsch, M.D.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59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Andreas Deutsch, M.D.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2024-04-26T08:47:20Z</dcterms:modified>
</cp:coreProperties>
</file>