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2EC0C-4354-43EC-B73B-17D8317A1E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D39ED7-7FE1-48CB-A485-B8F33A6FFA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Stimuli and tasks in fMRI experiment. Associative-semantic task with words (blue) and with pictures (purple). Visuoperceptual task with words (cyan) or pictures (yellow). Resting baseline with fixation point (red). Subjects were asked to press a left- or right-hand key depending on which of the 2 lower stimuli matched the upper stimulus more closely in meaning (blue, purple) or in size on the screen (cyan, yellow). A given concept triplet was presented in either the word or the picture format, and this was counterbalanced across subjects. Arrow in the top of the figure shows a timeline of 1 fMRI run, with each condition indicated in its respective color. The order of conditions was randomized for each run and subject. Translation: deur = door, hek = fence, raam = window.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939B5-26EA-4071-9FAD-0826011968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358–373,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Stimuli and tasks in fMRI experiment. Associative-semantic task with words (blue) and with pictures (purple).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Stimuli and tasks in fMRI experiment. Associative-semantic task with words (blue) and with pictures (purple).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2024-04-26T15:39:15Z</dcterms:modified>
</cp:coreProperties>
</file>