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9EB7D-29D3-4F4F-A47A-1262960F66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165B8-9E7B-4A97-98E0-AC2AB08FD4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Relationships between average thickness in left and right inferior frontal gyrus and PFL scores after controlling for age, gender, site, and total brain volume in FASD subjects. The partial correlation coefficient between left and right inferior frontal thickness and PFL partialling out age, gender, site, and total brain volume is −0.36 and −0.18,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96798-D390-4D25-BB55-2F5E10E2A5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1170–1179, </a:t>
            </a:r>
            <a:r>
              <a:rPr lang="en-US" altLang="en-US" sz="1000">
                <a:solidFill>
                  <a:srgbClr val="333333"/>
                </a:solidFill>
                <a:hlinkClick r:id="rId3"/>
              </a:rPr>
              <a:t>https://doi.org/10.1093/cercor/bhr193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Relationships between average thickness in left and right inferior frontal gyrus and PFL scores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Relationships between average thickness in left and right inferior frontal gyrus and PFL scores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2024-04-26T05:02:03Z</dcterms:modified>
</cp:coreProperties>
</file>