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494A80-2787-4BC8-BCA4-79A33DC3D6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15392C-C6A7-4729-B1B1-1B57F6280F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96D317-0EAC-4A39-8D5B-A2C597E4A2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2024-04-26T05:25:19Z</dcterms:modified>
</cp:coreProperties>
</file>