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2B9765-094A-47C8-A92E-A7FEECC4F7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02CC47-06BF-488E-BFBC-E4BE237EEB3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Neonatal laminar distribution of RBP mRNA signals. (A) Upper panel: RBP expression in V2 of a monkey at postnatal day 1 (left) and in an adult monkey (right). Lower panel: the occ1 expression in the visual areas of the P1 monkey (left) was much weaker than that in the adult monkey (right), although the V1–V2 border is already apparent at birth as previously reported (Tochitani et al., 2003). Arrowheads indicate the V1–V2 border. Scale bar = 1 mm (B) RBP expression is shown in the left panels of P1 and adult sections. Nissl staining is shown in each right panel. Scale bar = 250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1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32DB0D-9D06-4619-B32B-37AAF7E1484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 January 2005, Pages 96–108, </a:t>
            </a:r>
            <a:r>
              <a:rPr lang="en-US" altLang="en-US" sz="1000">
                <a:solidFill>
                  <a:srgbClr val="333333"/>
                </a:solidFill>
                <a:hlinkClick r:id="rId3"/>
              </a:rPr>
              <a:t>https://doi.org/10.1093/cercor/bhh112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Neonatal laminar distribution of RBP mRNA signals. (A) Upper panel: RBP expression in V2 of a monkey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Neonatal laminar distribution of RBP mRNA signals. (A) Upper panel: RBP expression in V2 of a monkey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2024-04-26T14:48:38Z</dcterms:modified>
</cp:coreProperties>
</file>