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E6514-BE4D-4DDD-81CD-90F98752C4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3A0CF-10FA-4F34-86DE-8E7C468C4E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Preferred Reporting Items for Systematic Reviews and Meta-Analysis (PRISMA) flow diagram of search strategy to identify articles.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the BMJ Publishing Group Limited. For permission to use (where not already granted under a licence) please go to http://group.bmj.com/group/rights-licensing/permissions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933391-AC18-4957-B79A-A052F12EC6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amiajnl-2013-0021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21, Issue 4, July 2014, Pages 742–750,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https://doi.org/10.1136/amiajnl-2013-002141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Preferred Reporting Items for Systematic Reviews and Meta-Analysis (PRISMA) flow diagram of search strategy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Preferred Reporting Items for Systematic Reviews and Meta-Analysis (PRISMA) flow diagram of search strategy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2024-05-10T01:27:49Z</dcterms:modified>
</cp:coreProperties>
</file>