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220656-58D3-45DA-BDE3-B4C429AD01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78DE00-370A-4DA2-9B4D-49691B400A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Preferred Reporting Items for Systematic Reviews and Meta-Analysis (PRISMA) flow diagram of search strategy to identify articles.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the BMJ Publishing Group Limited. For permission to use (where not already granted under a licence) please go to http://group.bmj.com/group/rights-licensing/permissions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A63D80-BC2E-42B4-8043-2CA35A9BEC3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36/amiajnl-2013-0021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21, Issue 4, July 2014, Pages 742–750,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https://doi.org/10.1136/amiajnl-2013-002141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Preferred Reporting Items for Systematic Reviews and Meta-Analysis (PRISMA) flow diagram of search strategy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Preferred Reporting Items for Systematic Reviews and Meta-Analysis (PRISMA) flow diagram of search strategy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2024-09-20T19:40:28Z</dcterms:modified>
</cp:coreProperties>
</file>