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02120-4E87-4350-94DC-4420B16199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C7853-876E-4AB5-918F-D0A8766F69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Laminar profile of vocalization responses. (A) The fraction of suppressed units (defined as unit median RMI &lt; 0) is shown as a function of depth from the cortical surface and is differently distributed between superficial and deeper depths. The number of units recorded in each depth bin is indicated at the top. (B) The mean RMI, calculated by averaging individual unit median RMIs in each depth bin, is plotted versus the recording depth. Suppression was strongest at superficial depths. Error bars are the standard deviation calculated from unit median RMIs. Statistical significance of the mean RMI deviation from 0 is indicated in appropriate depth bins (one-way t-test,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1A570-9C3D-4241-9C97-63A2693661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1510–1523, </a:t>
            </a:r>
            <a:r>
              <a:rPr lang="en-US" altLang="en-US" sz="1000">
                <a:solidFill>
                  <a:srgbClr val="333333"/>
                </a:solidFill>
                <a:hlinkClick r:id="rId3"/>
              </a:rPr>
              <a:t>https://doi.org/10.1093/cercor/bhi030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Laminar profile of vocalization responses. (A) The fraction of suppressed units (defined as unit median RMI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Laminar profile of vocalization responses. (A) The fraction of suppressed units (defined as unit median RMI &lt;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2024-04-27T00:40:50Z</dcterms:modified>
</cp:coreProperties>
</file>