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25538-AAD4-4AD8-958A-2F39DE313C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97FE5-DC5D-4131-BC12-BF62CEC443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Impact of methicillin-resistant Staphylococcus aureus (MRSA) colonization on risk of subsequent infection in critically ill children. The risk of developing a subsequent MRSA infection was compared for children with and without MRSA colonization at time of admission to the pediatric intensive care unit. Patients were monitored for an infection during their hospitalization and after hospital discharge.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586A3-5D95-4EED-AFD7-0647E9BDC0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r547"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53, Issue 9, 1 November 2011, Pages 853–859, </a:t>
            </a:r>
            <a:r>
              <a:rPr lang="en-US" altLang="en-US" sz="1000">
                <a:solidFill>
                  <a:srgbClr val="333333"/>
                </a:solidFill>
                <a:hlinkClick r:id="rId3"/>
              </a:rPr>
              <a:t>https://doi.org/10.1093/cid/cir547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Impact of methicillin-resistant Staphylococcus aureus (MRSA) colonization on risk of subsequent infection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Impact of methicillin-resistant Staphylococcus aureus (MRSA) colonization on risk of subsequent infection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2024-04-26T07:32:09Z</dcterms:modified>
</cp:coreProperties>
</file>