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905A9-C20F-4678-8CD7-883CB7A445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B6A0CE-8DEE-40B2-A155-07A745FBB1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Greatest response topography maps from six individuals. The individual data are masked by the group average activation t-statistic map (t &gt; 6.0; three contiguous functional voxels). Red voxels exhibited the greatest response to Eyes, blue voxels to Mouth, and green voxels to Hand.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2847C8-537D-4599-A5DF-B2B076895D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1866–1876,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Greatest response topography maps from six individuals. The individual data are masked by the group average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Greatest response topography maps from six individuals. The individual data are masked by the group average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2024-04-26T12:04:08Z</dcterms:modified>
</cp:coreProperties>
</file>