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CF3815-2B04-4565-BF87-586061BA21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DBC0C-A419-4BE6-847E-152CA95818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continuum of academic knowledge.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DAA8B-FF2C-40C9-A12B-6F0B4712B9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ratio of HERD per worker (1998–2008).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DAA8B-FF2C-40C9-A12B-6F0B4712B96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share of graduates by discipline (1998–2008).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and the Society for the Advancement of Socio-Economics.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CDAA8B-FF2C-40C9-A12B-6F0B4712B96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ser/mwv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ser/mwv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ser/mwv02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3, July 2016, Pages 537–565,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continuum of academic knowledge.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12143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3, July 2016, Pages 537–565,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Average ratio of HERD per worker (1998–2008).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34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Socioecon Rev</a:t>
            </a:r>
            <a:r>
              <a:rPr lang="en-US" altLang="en-US" sz="1000">
                <a:solidFill>
                  <a:srgbClr val="333333"/>
                </a:solidFill>
              </a:rPr>
              <a:t>, Volume 14, Issue 3, July 2016, Pages 537–565,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https://doi.org/10.1093/ser/mwv025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Average share of graduates by discipline (1998–2008).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515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1. The continuum of academic knowledge.
</vt:lpstr>
      <vt:lpstr>Figure 2. Average ratio of HERD per worker (1998–2008).
</vt:lpstr>
      <vt:lpstr>Figure 3. Average share of graduates by discipline (1998–2008).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2024-04-26T05:16:53Z</dcterms:modified>
</cp:coreProperties>
</file>