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D7696-2D6B-43D9-8AFD-38B7D7F56A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E61326-38C9-48BD-A9B0-BCDC697C0E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Laminar organization of the cortical input footprints of the neurons of the ventral posterior medial nucleus; conventions as in Figure 3. (A) Example where photostimulation of upper layer 6 only evoked biphasic EPSC/IPSC responses (blue square). Photostimulation of layer 5a (red rectangle) and other layers elicited no responses in this neuron. The laser power used in this experiment was 32 mW. (B) Example where photostimulation of both layer 5a (red rectangle) and layer 6 (blue rectangle) elicited responses. The laser power was 30 mW. (C) Example where responses could be evoked from a large area of the cortex. The cell responded to photostimulation in layer 4 (red and purple rectangles), layer 5a (red rectangle), and layer 6 (blue rectangle). The laser power was 25 mW. The holding potential for all 3 experiments was −20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33C88F-1DD5-4E37-A471-4A7AA7FD4D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13–24, </a:t>
            </a:r>
            <a:r>
              <a:rPr lang="en-US" altLang="en-US" sz="1000">
                <a:solidFill>
                  <a:srgbClr val="333333"/>
                </a:solidFill>
                <a:hlinkClick r:id="rId3"/>
              </a:rPr>
              <a:t>https://doi.org/10.1093/cercor/bhp077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Laminar organization of the cortical input footprints of the neurons of the ventral posterior medial nucleus;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Laminar organization of the cortical input footprints of the neurons of the ventral posterior medial nucleus;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2024-04-26T21:32:16Z</dcterms:modified>
</cp:coreProperties>
</file>