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8A761-1EFF-4BD1-9206-F6151173BC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E28E14-E9AE-4304-8571-64F7552651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TNFRII overexpression decreases nuclear NF-κB translocation by decreasing SUMO1 binding to IκBα. (A) Changes of intranuclear NF-κB levels using western blot in TNFRII transfected cells. PARP was used as a loading control for the nuclear fraction. (B) Changes in the cytosolic levels of NF-κB, IκBα and p-IκBα levels using western blots in TNFRII overexpressed cells. β-actin was used as a loading control for the cytoplasmic fraction. (C) Immunofluorescent images of changes in phosphorylated IκBα (p-IκBα) in TNFRII overexpressed cells. (D) Changes in co-localization of p-IκBα and SUMO1 in TNFRII transfected cells using immunofluorescent staining. Cell nuclei were counterstained with DAPI. Bars in C and D: 10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97F7E7-8339-4DEE-89D8-E6A28DAF5C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2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18, 15 September 2014, Pages 4906–4918,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https://doi.org/10.1093/hmg/ddu206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TNFRII overexpression decreases nuclear NF-κB translocation by decreasing SUMO1 binding to IκBα. (A) Changes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TNFRII overexpression decreases nuclear NF-κB translocation by decreasing SUMO1 binding to IκBα. (A) Changes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2024-04-26T22:02:05Z</dcterms:modified>
</cp:coreProperties>
</file>