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8E98EB-68DF-4546-93EB-D3A8B5C02FB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0A2637-66B1-40D7-9257-5D56F015AAC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5A4CDC-259C-479C-BCF1-DA771DEF442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2024-04-26T03:34:38Z</dcterms:modified>
</cp:coreProperties>
</file>