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A3ED64-AB97-4727-8E18-5E5FFA0262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51FFF0-4640-41E7-8E7C-9D90BCE51B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Effects of using an RDP and CBP of 0.5 cycles/deg on the responses of 75 MSTd neurons during pursuit. (A,B) The speed-tuning curves of the mean responses of MSTd neurons in relation to the speed of the RDP on the screen (A) and on the retina (B). (C,D) The speed-tuning curves of the mean responses of MSTd neurons in relation to the speed of the CBP on the screen (C) and on the retina (D). The pursuit target moved at 20 deg/s in the preferred (black circles with solid lines) and antipreferred (open circles with dashed line) directions or remained stationary in the center of the screen (gray circles with gray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415A0B-5262-4D2F-9274-295BF501398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7, July 2010, Pages 1708–1718, </a:t>
            </a:r>
            <a:r>
              <a:rPr lang="en-US" altLang="en-US" sz="1000">
                <a:solidFill>
                  <a:srgbClr val="333333"/>
                </a:solidFill>
                <a:hlinkClick r:id="rId3"/>
              </a:rPr>
              <a:t>https://doi.org/10.1093/cercor/bhp235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Effects of using an RDP and CBP of 0.5 cycles/deg on the responses of 75 MSTd neurons during pursuit. (A,B)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Effects of using an RDP and CBP of 0.5 cycles/deg on the responses of 75 MSTd neurons during pursuit. (A,B)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2024-04-26T02:34:21Z</dcterms:modified>
</cp:coreProperties>
</file>