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1C20CC-5F86-4960-8945-3885D2E661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6E81E5-7438-4B77-97CB-C6E4A1904B5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Loss of LRPPRC results in OXPHOS dysfunction. (A) The COX enzyme activity was measured in heart mitochondria from Lrpprc knockout and control at age 4 weeks (4w), 8 weeks (8w) and 12 weeks (12w). Open bars, controls (n = 4); filled bars, knockouts (n = 4). Error bars indicate mean ± SEM (*P &lt; 0.05; **P &lt; 0.01; ***P &lt; 0.001). (B) Oxygen consumption of heart mitochondria from Lrpprc knockout and control at different ages. Isolated mitochondria were incubated with substrates feeding electrons to complex I (pyruvate, glutamate, malate) or complex II (succinate combined with complex I inhibition by rotenone). Each set of substrates was successively combined with ADP (to assess the phosphorylating respiration: state 3), oligomycin (to measure the non-phosphorylating respiration: state 4) and finally uncoupled by adding an increasing concentration of CCCP. Open bars, control [n = 4 (at age 4 and 8 weeks) n = 15 (at age 12 weeks)]; filled bars, knockout [n = 4 (at age 4 and 8 weeks) n = 15 (at age 12 weeks)]. Error bars indicate means ± SEM (*P &lt; 0.05; **P &lt; 0.01; ***P &lt; 0.001). (C) ATP synthesis flux assessed in heart mitochondria from Lrpprc knockout and control at the age of 12 weeks, in the presence of succinate and rotenone. Open bars, control (n = 3–4); filled bars, knockout (n = 3–4). Error bars indicate means ± SEM (*P &lt; 0.05; **P &lt; 0.01; ***P &lt; 0.001). (D) Measurement of the oxidative phosphorylation coupling yield (nmol ATP/natO) in heart mitochondria from Lrpprc knockout and controls at different ages. Open bars, control (n = 4); filled bars, knockout (n = 4). Error bars indicate means ± SEM (*P &lt; 0.05; **P &lt; 0.01; ***P &lt; 0.001).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7D2720-5ED4-454E-B93E-66BF998634C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6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10, 15 May 2014, Pages 2580–2592,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https://doi.org/10.1093/hmg/ddt652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Loss of LRPPRC results in OXPHOS dysfunction. (A) The COX enzyme activity was measured in heart mitochondria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Loss of LRPPRC results in OXPHOS dysfunction. (A) The COX enzyme activity was measured in heart mitochondria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2024-09-20T11:53:40Z</dcterms:modified>
</cp:coreProperties>
</file>