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C23C93-B654-4953-88A6-4418BD8A19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4864E2-5A60-4022-AD5C-CE4D5C6F43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IHC stain for h-caldesmon is strongly positive. This finding is in favor of dermatomyofibroma. The tumor was, however, negative for CD34, factor 13A and S100 protein. IHC stain ×200. (B) IHC stain for C-34 is negative. Note the presence of positive internal control in some blood vessels. IHC stain ×400.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02D587-4977-4A5A-A7BB-85FB53A61D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mcr/omz1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Med Case Reports</a:t>
            </a:r>
            <a:r>
              <a:rPr lang="en-US" altLang="en-US" sz="1000">
                <a:solidFill>
                  <a:srgbClr val="333333"/>
                </a:solidFill>
              </a:rPr>
              <a:t>, Volume 2019, Issue 12, December 2019, Pages 513–515,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https://doi.org/10.1093/omcr/omz126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(A) IHC stain for h-caldesmon is strongly positive. This finding is in favor of dermatomyofibroma. The tumor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(A) IHC stain for h-caldesmon is strongly positive. This finding is in favor of dermatomyofibroma. The tumor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2024-05-03T01:21:15Z</dcterms:modified>
</cp:coreProperties>
</file>