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39C004-3EDC-4144-A3BE-D6E81F3FF0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89BA84-3373-41B0-8019-AFDB7D23AA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Extent of the perirhinal cortex lesion in 1 representative monkey (PRh1). The intended lesion (gray shaded region) is shown in the right column. The numerals indicate the distance in millimeters from the interaural plane (0). Corresponding sections from T1-weighted MR images are shown in the left column. Arrows indicate the medial and lateral extent of the lesion.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023CB1-4F8D-43E7-99FB-4B51C032EF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108–115, </a:t>
            </a:r>
            <a:r>
              <a:rPr lang="en-US" altLang="en-US" sz="1000">
                <a:solidFill>
                  <a:srgbClr val="333333"/>
                </a:solidFill>
                <a:hlinkClick r:id="rId3"/>
              </a:rPr>
              <a:t>https://doi.org/10.1093/cercor/bhj128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Extent of the perirhinal cortex lesion in 1 representative monkey (PRh1). The intended lesion (gray shaded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Extent of the perirhinal cortex lesion in 1 representative monkey (PRh1). The intended lesion (gray shaded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2024-04-27T01:56:56Z</dcterms:modified>
</cp:coreProperties>
</file>