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D3A03-B5D3-4FCF-906E-B631F97FD0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F7546E-38B6-4B89-891D-CE16C6EEB8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59760-CE39-40AD-803B-781D72954D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2024-04-26T07:33:28Z</dcterms:modified>
</cp:coreProperties>
</file>