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D8B8E8-962F-4E3C-9895-630F00A495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97AF88-13F4-440C-9C45-B3FBD6F0F4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Risk for coronary heart disease (CHD) after multivariate adjustment in women according to consumption of macronutrients. Plot displays mean (filled circles) and range of hazard ratio per decile of macronutrient intake. Increased glycaemic load correlated with increased risk for CHD. Greater consumption of vegetable fat significantly reduced risk for CHD, while the level of total fat intake had no effect. Figure drawn from data published in Halton et al.30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BA31CB-2B9E-4A33-8CCD-275C5D0371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n0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79, Issue 2, 15 July 2008, Pages 269–278, </a:t>
            </a:r>
            <a:r>
              <a:rPr lang="en-US" altLang="en-US" sz="1000">
                <a:solidFill>
                  <a:srgbClr val="333333"/>
                </a:solidFill>
                <a:hlinkClick r:id="rId3"/>
              </a:rPr>
              <a:t>https://doi.org/10.1093/cvr/cvn074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Risk for coronary heart disease (CHD) after multivariate adjustment in women according to consumption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Risk for coronary heart disease (CHD) after multivariate adjustment in women according to consumption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2024-04-26T00:58:16Z</dcterms:modified>
</cp:coreProperties>
</file>