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1928E-791B-4DEA-A51F-4E3959AAF5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B5549-66EF-466E-B4B4-5D06451DC3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The guided output (Go or NoGo) of the model in response to test stimuli (Srm, Srnm and Surm). Spike trains produced in the motor circuitry of the simulated operant task environment during trials that test task performance (testing retrieval). The spike trains represent sensory stimuli received during the trials (separated by vertical lines), as well as behavioral Go and NoGo motor responses generated by the network and the sensation of reward received.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068984-E158-4AC7-AAB1-67A97F7DDF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1964–1981, </a:t>
            </a:r>
            <a:r>
              <a:rPr lang="en-US" altLang="en-US" sz="1000">
                <a:solidFill>
                  <a:srgbClr val="333333"/>
                </a:solidFill>
                <a:hlinkClick r:id="rId3"/>
              </a:rPr>
              <a:t>https://doi.org/10.1093/cercor/bhi072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The guided output (Go or NoGo) of the model in response to test stimuli (Srm, Srnm and Surm). Spike trains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The guided output (Go or NoGo) of the model in response to test stimuli (Srm, Srnm and Surm). Spike trains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2024-04-27T03:05:33Z</dcterms:modified>
</cp:coreProperties>
</file>