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1735D-77C3-4E79-BABE-B0A721E4DF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B527E4-7076-4BFE-9103-ED16F0C7D7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Electrical activity recorded in inferior part of block zone in the rabbit SA node. (A) Superimposed action potentials recorded 3 mm inferior and 1.5–7 mm lateral (towards the atrial septum) to the leading pacemaker site. Recording at 1.5 mm is a typical SA node action potential, recordings at 2 and 4 mm are from the block zone, and action potential at 7 mm is from atrial muscle in the septum. (B) Superimposed recordings 1 mm inferior and 0 and 1.5 mm lateral (towards the atrial septum) to leading pacemaker site in another preparation. Recording at 0 mm is a typical SA node action potential and recording at 1.5 mm is from the block zone. From Boyett et al. [65].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FE7D0-22A8-406B-B444-6F8D76EF4D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135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47, Issue 4, September 2000, Pages 658–687,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https://doi.org/10.1016/S0008-6363(00)00135-8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Electrical activity recorded in inferior part of block zone in the rabbit SA node. (A) Superimposed 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Electrical activity recorded in inferior part of block zone in the rabbit SA node. (A) Superimposed action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2024-04-26T11:14:30Z</dcterms:modified>
</cp:coreProperties>
</file>