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433E4-1D57-47C9-ABEF-DE79B4A79A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250D5-DA6A-4581-B147-3708E17800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ERPs to high- (black) and low-arousing (gray) emotional stimuli (and the negative difference wave (light gray) over the occipital cortex (electrode position Oz) for the S and L groups of 5-HTT genotype.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E85AD-9B20-4329-AECA-CB63DACBA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(+SD) amplitudes of the EPN (differences between high- and low-arousing conditions) according to the combination of genotypes stratified for 5-HTT (L and S groups) in combination with TPH2 (G and T groups).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E85AD-9B20-4329-AECA-CB63DACBA2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l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1160–1163,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ERPs to high- (black) and low-arousing (gray) emotional stimuli (and the negative difference wave (light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4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1160–1163,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(+SD) amplitudes of the EPN (differences between high- and low-arousing conditions) according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188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2. The ERPs to high- (black) and low-arousing (gray) emotional stimuli (and the negative difference wave (light ...</vt:lpstr>
      <vt:lpstr>Figure 1. Mean (+SD) amplitudes of the EPN (differences between high- and low-arousing conditions) according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2024-04-26T19:01:31Z</dcterms:modified>
</cp:coreProperties>
</file>