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B2A7F-FAEB-4742-B25E-4C9FE421F8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3E000-5DDA-495B-9771-9AB0B2D932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Activated clusters were grouped on the same transverse Talairach plane (z-plane = +8 mm) and distinguished groups are considered as different cortical regions, as rounded by white circles. Corresponding colors for all electrodes are given within each graphic.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1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13045-15AF-4371-A426-1123996BFB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40–48,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Activated clusters were grouped on the same transverse Talairach plane (z-plane = +8 mm) and distinguished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Activated clusters were grouped on the same transverse Talairach plane (z-plane = +8 mm) and distinguished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2024-04-26T08:35:39Z</dcterms:modified>
</cp:coreProperties>
</file>