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EF8A6-294C-46CC-A8E3-74D22E0A1A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BED7A-5BE1-4975-A0D7-BA74F8532D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selection of eligible studies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the International Life Sciences Institute.All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7B9B9-D8BB-490C-9850-C78C358CAF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utrit/nuv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73, Issue 7, July 2015, Pages 409–425,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https://doi.org/10.1093/nutrit/nuv006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of selection of eligible studies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6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diagram of selection of eligible studies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2024-09-21T05:18:54Z</dcterms:modified>
</cp:coreProperties>
</file>