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B106A0-6649-4EB4-940D-CDFE7053B8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D6B4FE-C91F-4A8F-8756-40A67B48CC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diagram of selection of eligible studies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 on behalf of the International Life Sciences Institute.All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088F12-174D-4972-B191-965824941E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utrit/nuv00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Nutr Rev</a:t>
            </a:r>
            <a:r>
              <a:rPr lang="en-US" altLang="en-US" sz="1000">
                <a:solidFill>
                  <a:srgbClr val="333333"/>
                </a:solidFill>
              </a:rPr>
              <a:t>, Volume 73, Issue 7, July 2015, Pages 409–425,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https://doi.org/10.1093/nutrit/nuv006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Flow diagram of selection of eligible studies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166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Flow diagram of selection of eligible studies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2024-09-19T03:39:33Z</dcterms:modified>
</cp:coreProperties>
</file>