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D8562-C4B2-4637-9A81-29BB09B65B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D8266-5F49-47C2-B25C-9B397E67A2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selection of eligible studies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the International Life Sciences Institute.All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B55ED-8D35-4EC5-BB14-9DF6CC3282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utrit/nuv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73, Issue 7, July 2015, Pages 409–425,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https://doi.org/10.1093/nutrit/nuv006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of selection of eligible studies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66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diagram of selection of eligible studies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2024-05-08T23:03:35Z</dcterms:modified>
</cp:coreProperties>
</file>