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4EF8A6-294C-46CC-A8E3-74D22E0A1A1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6BED7A-5BE1-4975-A0D7-BA74F8532DA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diagram of selection of eligible studies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2015. Published by Oxford University Press on behalf of the International Life Sciences Institute.All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E7B9B9-D8BB-490C-9850-C78C358CAFD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utrit/nuv00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Nutr Rev</a:t>
            </a:r>
            <a:r>
              <a:rPr lang="en-US" altLang="en-US" sz="1000">
                <a:solidFill>
                  <a:srgbClr val="333333"/>
                </a:solidFill>
              </a:rPr>
              <a:t>, Volume 73, Issue 7, July 2015, Pages 409–425,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https://doi.org/10.1093/nutrit/nuv006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Flow diagram of selection of eligible studies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1662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Flow diagram of selection of eligible studies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2024-09-21T05:18:54Z</dcterms:modified>
</cp:coreProperties>
</file>