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AD864-B544-439B-A7D6-C1AE451D9A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30493-8944-4A38-98F7-6B03A7A5A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D7A3C-EABF-46A4-9D83-435E8CE5EF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2024-04-27T05:09:17Z</dcterms:modified>
</cp:coreProperties>
</file>