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84646-CED6-4301-9971-EEA2E6E53C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562C77-5F73-44CF-9538-19919385E9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NFĸB but not ERK or p38 MAPK signalling is abnormally activated in resting HD myeloid cells. Monocyte-derived macrophages were isolated from HD and control peripheral blood samples and pulsed with LPS and IFN-γ for 15, 30, 60 and 120 min, or left unstimulated. Western blotting was then carried out on the unstimulated samples to quantify the basal levels of IĸBα, while additional Western blotting was carried out on all samples to quantify the levels of total and active, phosphorylated ERK and p38 MAPK. (A) Resting HD myeloid cells express significantly reduced IĸBα protein compared with control (control n = 7, HD n = 9). However, no significant differences were seen in (B) the ratio of phosphorylated to total enzyme, or (C) the ratio of total enzyme to β-actin for either ERK or p38 at any of the time points that were studied (n = 10). Error bars represent ± SEM,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881976-258B-4A8F-8BD3-8E9A0FBDA8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2893–2904, </a:t>
            </a:r>
            <a:r>
              <a:rPr lang="en-US" altLang="en-US" sz="1000">
                <a:solidFill>
                  <a:srgbClr val="333333"/>
                </a:solidFill>
                <a:hlinkClick r:id="rId3"/>
              </a:rPr>
              <a:t>https://doi.org/10.1093/hmg/ddw142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NFĸB but not ERK or p38 MAPK signalling is abnormally activated in resting HD myeloid cells. Monocyte-derived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NFĸB but not ERK or p38 MAPK signalling is abnormally activated in resting HD myeloid cells. Monocyte-derived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2024-04-26T10:18:15Z</dcterms:modified>
</cp:coreProperties>
</file>