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46B520-8680-4918-8F27-6AC70838C1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74FEF-F3EC-444E-AF36-5A645602A9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Indications (upper panel) and contraindications (lower panel) for WCDs. MI, myocardial infarction; EF, ejection fraction of the left ventricle; CMP, cardiomyopathy; ICD, implantable cardioverter-defibrillator; CRT-P, cardiac resynchronization therapy-pacing.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F40FE-4924-4F6C-93FB-65E5064994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concerns associated with the use of WCDs from physicians' (upper panel) and patients' (lower panel) perspectives. WCD, wearable cardioverter-defibrillator; VF, ventricular fibrillation.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F40FE-4924-4F6C-93FB-65E5064994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Causes of inappropriate therapies. WCD, wearable cardioverter-defibrillator; VT, ventricular tachycardia.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F40FE-4924-4F6C-93FB-65E50649949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w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w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w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146–150,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Indications (upper panel) and contraindications (lower panel) for WCDs. MI, myocardial infarction; EF,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881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146–150,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Major concerns associated with the use of WCDs from physicians' (upper panel) and patients' (lower panel)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12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146–150,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Causes of inappropriate therapies. WCD, wearable cardioverter-defibrillator; VT, ventricular tachycardia.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57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Indications (upper panel) and contraindications (lower panel) for WCDs. MI, myocardial infarction; EF, ...</vt:lpstr>
      <vt:lpstr>Figure 2 Major concerns associated with the use of WCDs from physicians' (upper panel) and patients' (lower panel) ...</vt:lpstr>
      <vt:lpstr>Figure 3 Causes of inappropriate therapies. WCD, wearable cardioverter-defibrillator; VT, ventricular tachycardia.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2024-09-20T02:59:26Z</dcterms:modified>
</cp:coreProperties>
</file>