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AF185-0C5C-4D2A-A723-F35F93071F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EF399-6DA9-41C6-AF10-B6A11F196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(upper panel) and contraindications (lower panel) for WCDs. MI, myocardial infarction; EF, ejection fraction of the left ventricle; CMP, cardiomyopathy; ICD, implantable cardioverter-defibrillator; CRT-P, cardiac resynchronization therapy-pacing.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0311C-FB73-435A-AA50-5168F1CFE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concerns associated with the use of WCDs from physicians' (upper panel) and patients' (lower panel) perspectives. WCD, wearable cardioverter-defibrillator; VF, ventricular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0311C-FB73-435A-AA50-5168F1CFE55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Causes of inappropriate therapies. WCD, wearable cardioverter-defibrillator; VT, ventricular tachycardia.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0311C-FB73-435A-AA50-5168F1CFE55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Indications (upper panel) and contraindications (lower panel) for WCDs. MI, myocardial infarction; EF,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81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Major concerns associated with the use of WCDs from physicians' (upper panel) and patients' (lower panel)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Causes of inappropriate therapies. WCD, wearable cardioverter-defibrillator; VT, ventricular tachycardia.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7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Indications (upper panel) and contraindications (lower panel) for WCDs. MI, myocardial infarction; EF, ...</vt:lpstr>
      <vt:lpstr>Figure 2 Major concerns associated with the use of WCDs from physicians' (upper panel) and patients' (lower panel) ...</vt:lpstr>
      <vt:lpstr>Figure 3 Causes of inappropriate therapies. WCD, wearable cardioverter-defibrillator; VT, ventricular tachycardia.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2024-05-08T01:59:42Z</dcterms:modified>
</cp:coreProperties>
</file>