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D9546A3-83CE-4E05-98A5-3C8BCB028DA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7F8D0A8-3C4E-4DC7-97D7-5663A25B35A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Indications (upper panel) and contraindications (lower panel) for WCDs. MI, myocardial infarction; EF, ejection fraction of the left ventricle; CMP, cardiomyopathy; ICD, implantable cardioverter-defibrillator; CRT-P, cardiac resynchronization therapy-pacing.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2016.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B085787-9C75-485E-A5BD-D7C623CCCB7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Major concerns associated with the use of WCDs from physicians' (upper panel) and patients' (lower panel) perspectives. WCD, wearable cardioverter-defibrillator; VF, ventricular fibrillation.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2016.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B085787-9C75-485E-A5BD-D7C623CCCB7B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Causes of inappropriate therapies. WCD, wearable cardioverter-defibrillator; VT, ventricular tachycardia.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2016.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B085787-9C75-485E-A5BD-D7C623CCCB7B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opace/euw00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europace/euw00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europace/euw00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Europace</a:t>
            </a:r>
            <a:r>
              <a:rPr lang="en-US" altLang="en-US" sz="1000">
                <a:solidFill>
                  <a:srgbClr val="333333"/>
                </a:solidFill>
              </a:rPr>
              <a:t>, Volume 18, Issue 1, January 2016, Pages 146–150,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https://doi.org/10.1093/europace/euw003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 </a:t>
            </a:r>
            <a:r>
              <a:rPr lang="en-US" altLang="en-US" b="0"/>
              <a:t>Indications (upper panel) and contraindications (lower panel) for WCDs. MI, myocardial infarction; EF,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832100" y="1371600"/>
            <a:ext cx="3488164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Europace</a:t>
            </a:r>
            <a:r>
              <a:rPr lang="en-US" altLang="en-US" sz="1000">
                <a:solidFill>
                  <a:srgbClr val="333333"/>
                </a:solidFill>
              </a:rPr>
              <a:t>, Volume 18, Issue 1, January 2016, Pages 146–150,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https://doi.org/10.1093/europace/euw003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 </a:t>
            </a:r>
            <a:r>
              <a:rPr lang="en-US" altLang="en-US" b="0"/>
              <a:t>Major concerns associated with the use of WCDs from physicians' (upper panel) and patients' (lower panel)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413000" y="1371600"/>
            <a:ext cx="4321240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Europace</a:t>
            </a:r>
            <a:r>
              <a:rPr lang="en-US" altLang="en-US" sz="1000">
                <a:solidFill>
                  <a:srgbClr val="333333"/>
                </a:solidFill>
              </a:rPr>
              <a:t>, Volume 18, Issue 1, January 2016, Pages 146–150,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https://doi.org/10.1093/europace/euw003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 </a:t>
            </a:r>
            <a:r>
              <a:rPr lang="en-US" altLang="en-US" b="0"/>
              <a:t>Causes of inappropriate therapies. WCD, wearable cardioverter-defibrillator; VT, ventricular tachycardia.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835732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Figure 1 Indications (upper panel) and contraindications (lower panel) for WCDs. MI, myocardial infarction; EF, ...</vt:lpstr>
      <vt:lpstr>Figure 2 Major concerns associated with the use of WCDs from physicians' (upper panel) and patients' (lower panel) ...</vt:lpstr>
      <vt:lpstr>Figure 3 Causes of inappropriate therapies. WCD, wearable cardioverter-defibrillator; VT, ventricular tachycardia.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2024-09-19T07:53:27Z</dcterms:modified>
</cp:coreProperties>
</file>