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38716-FB27-4B00-A935-4D89C4175A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8B595-9114-45B9-B798-FAA3160275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Tissue-specific expressions of rice and sorghum nsLTP promoter::uidA fusions in clade I.3, I.4, and type V. T2 transgenic Arabidopsis was used for activity observation during the whole plant life cycle.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Kazusa DNA Research InstituteThis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E7C3A-906F-4F62-8E42-6DC3DFFFC2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s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2012, Pages 179–194,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Tissue-specific expressions of rice and sorghum nsLTP promoter::uidA fusions in clade I.3, I.4, and type V.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Tissue-specific expressions of rice and sorghum nsLTP promoter::uidA fusions in clade I.3, I.4, and type V.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2024-04-26T20:06:45Z</dcterms:modified>
</cp:coreProperties>
</file>