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2530AF-3CC5-42C9-A2BC-E88373E7B1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7C4E8D-19C6-4650-B961-8895939754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2017.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87C6CD-65D0-4C97-BE9E-0A5A255A74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x504.P44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38, Issue suppl_1, August 2017, ehx504.P4416,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https://doi.org/10.1093/eurheartj/ehx504.P4416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2024-07-16T07:53:25Z</dcterms:modified>
</cp:coreProperties>
</file>