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A077A-3A1D-4CC2-B404-EE9F11A0F8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0D21C-6A16-404A-8F9D-56B396F23A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selection of electronically available templated discharge instructions.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E216F-F3E3-43F6-A134-AC9A2F8B67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disease-specific templated discharge instructions.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E216F-F3E3-43F6-A134-AC9A2F8B672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Readability of clinician-generated versus templated discharge instructions.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E216F-F3E3-43F6-A134-AC9A2F8B672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mia/ocv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mia/ocv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mia/ocv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22, Issue 4, July 2015, Pages 857–863,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Screen shot of selection of electronically available templated discharge instructions.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2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22, Issue 4, July 2015, Pages 857–863,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Use of disease-specific templated discharge instructions.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019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22, Issue 4, July 2015, Pages 857–863,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3: </a:t>
            </a:r>
            <a:r>
              <a:rPr lang="en-US" altLang="en-US" b="0"/>
              <a:t>Readability of clinician-generated versus templated discharge instructions.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34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1: Screen shot of selection of electronically available templated discharge instructions.
</vt:lpstr>
      <vt:lpstr>Figure 2: Use of disease-specific templated discharge instructions.
</vt:lpstr>
      <vt:lpstr>Figure 3: Readability of clinician-generated versus templated discharge instructions.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2024-04-26T11:36:16Z</dcterms:modified>
</cp:coreProperties>
</file>