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6B2FC4-7E54-4DEA-AC9D-B71752BE4E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612840-5264-4A7C-A1CD-85C2FD47B5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AF555C-9AA0-4DB4-A641-973F93E688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2024-04-27T02:08:22Z</dcterms:modified>
</cp:coreProperties>
</file>