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579D2-D346-4403-9707-AE4F4FF876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94278-58F4-49ED-ABEF-24C65FC3AD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Example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Bruckner, Seventh Symphony, second movement, mm. 1–2. From VII. Symphony E-dur, Anton Bruckner, Sämtliche Werke, vol. 7, ed. Leopold Nowak (Vienna: Musikwissenschaftlicher Verlag, 1954). Used by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F4A2B0-C2D1-49F1-92A0-B4EAB4D86D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sqtl/gdq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Musical Quarterly</a:t>
            </a:r>
            <a:r>
              <a:rPr lang="en-US" altLang="en-US" sz="1000">
                <a:solidFill>
                  <a:srgbClr val="333333"/>
                </a:solidFill>
              </a:rPr>
              <a:t>, Volume 94, Issue 1-2, Spring-Summer 2011, Pages 156–210,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https://doi.org/10.1093/musqtl/gdq018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Example 4. </a:t>
            </a:r>
            <a:r>
              <a:rPr lang="en-US" altLang="en-US" b="0"/>
              <a:t>Bruckner, Seventh Symphony, second movement, mm. 1–2. From VII. Symphony E-dur, Anton Bruckner, Sämtliche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Example 4. Bruckner, Seventh Symphony, second movement, mm. 1–2. From VII. Symphony E-dur, Anton Bruckner, Sämtliche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2024-04-26T06:38:27Z</dcterms:modified>
</cp:coreProperties>
</file>