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4EEA31-EE9B-4B5D-B4F7-459EB18EC5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92759D-EB9E-4023-A05A-0E060D9462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F3C584-FF0A-4CCB-B5C2-DDE93C1ECE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2024-04-27T00:14:47Z</dcterms:modified>
</cp:coreProperties>
</file>