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DA7B2-D1C7-44E9-88E0-35E7C0F102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7E2E9-C930-42EB-BEEC-598D5637BC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improvement of RT between active TMS to UMO and sham TMS correlates (r = −0.58, P &lt; 0.025) with the degree to which fMRI network expression is depressed following sleep deprivation.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F14FE-4711-406E-BB6C-FC1ABF7AFA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improvement of RT between active TMS to UMO and sham TMS correlates (r = −0.58, P &lt; 0.025)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improvement of RT between active TMS to UMO and sham TMS correlates (r = −0.58, P &lt; 0.025)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2024-04-26T08:55:32Z</dcterms:modified>
</cp:coreProperties>
</file>