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0FD2D-FB9B-43F4-BD08-EE62A8D51F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2A2C8-4AFE-4C8F-BE6A-D5F23AB1F0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Dendogram showing grouping of isolates according to similarity in banding pattern of samples from 5 women using the unweighted pair group method with arithmetic averages of BioNumerics software. Lanes 1–3, samples from person 1; lane 4, sample from person 2; lane 5, sample from person 3; lanes 6–8, samples from person 4; lanes 9–12, samples from the fifth person. ERIC, enterobacterial repetitive intergenic consensus sequence.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A6E4E9-4295-47D7-8E4F-7722E9F4BE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008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4, 15 August 2009, Pages 491–497,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https://doi.org/10.1086/600883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Dendogram showing grouping of isolates according to similarity in banding pattern of samples from 5 women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Dendogram showing grouping of isolates according to similarity in banding pattern of samples from 5 women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2024-04-27T01:52:09Z</dcterms:modified>
</cp:coreProperties>
</file>