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AB0E5-C733-40C8-AAB8-B0A84E057C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9DE04-FB49-4D1B-9D42-D19D575A6B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orthogonal orientation maps in foveal and parafoveal representation of area V1. Amplitude-normalized 14C-(red) and [3H]DG (green) concentrations were measured along a line (100 μm width), spanning seven to nine orientation columns, at foveal visual field representations, (0–1.5° eccentricity, A–C) and more peripheral visual field representations (3–7° eccentricity, D–F) derived from the same sections. Data from M1 (A, D) and M4 (C, F) right hemisphere, M3 left hemisphere (B, E). Scale bars = 500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84AEB-B7FF-478C-8136-F622DFAF50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647–662,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The relationship between orthogonal orientation maps in foveal and parafoveal representation of area V1.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The relationship between orthogonal orientation maps in foveal and parafoveal representation of area V1.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2024-04-26T15:18:01Z</dcterms:modified>
</cp:coreProperties>
</file>