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B21B51-E899-4346-B976-476E8E673D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DC733-03AD-4910-9C95-F956524091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20F2DA-0F14-4CD5-AC19-5DCCC8C6C7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2024-04-27T02:36:49Z</dcterms:modified>
</cp:coreProperties>
</file>