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9B2ADD-6531-4E1A-A72C-B328A92F50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9AB1B-0D91-418C-98CF-9ECBA00BD0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Expression of adipocyte differentiation factors in adipose tissue of AT2/ApoEKO and ApoEKO mice with HCD. Epididymal adipose tissue was taken after HCD for 4 weeks. Total RNA was prepared and the level of mRNA was quantified by real-time reverse-transcription-PCR as described in Methods. (a) Adiponectin and C/EBPδ. (b) PPARγ, C/EBPα, and aP2. *P &lt; 0.05 vs. ApoEKO mice. Values are mean ± s.e.m. of seven to nine mice for each group. ApoEKO, apolipoprotein E knockout; AT2/ApoEKO, AT2 receptor/ApoE double knockout; C/EBPδ, CCAAT/enhancer binding protein δ; GAPDH, glyceraldehyde-3-phosphate dehydrogenase; HCD, high-cholesterol diet; PPARγ, peroxisome proliferator–activated receptor γ.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B6E442-D12F-4627-B3BD-18DCAF59B7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38/ajh.2009.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22, Issue 7, July 2009, Pages 784–791,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https://doi.org/10.1038/ajh.2009.85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Expression of adipocyte differentiation factors in adipose tissue of AT</a:t>
            </a:r>
            <a:r>
              <a:rPr lang="en-US" altLang="en-US" b="0" baseline="-25000"/>
              <a:t>2</a:t>
            </a:r>
            <a:r>
              <a:rPr lang="en-US" altLang="en-US" b="0"/>
              <a:t>/ApoEKO and ApoEKO mice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Expression of adipocyte differentiation factors in adipose tissue of AT2/ApoEKO and ApoEKO mice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2024-04-26T19:59:51Z</dcterms:modified>
</cp:coreProperties>
</file>