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CBD5B-CB71-4233-8467-CD511EB16E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35BDDA-F168-4BE6-9D42-F87D47E445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39AA82-49F1-4625-8357-346C78BB9E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2024-04-26T08:41:30Z</dcterms:modified>
</cp:coreProperties>
</file>