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C33E5-F89A-4FBB-B808-E074742D41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59689-D74D-4207-ABBE-2CDFC60BD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F4FF6-9D5E-4D07-9FE8-21152F55A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2024-04-27T05:12:00Z</dcterms:modified>
</cp:coreProperties>
</file>