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727D1-5DB7-432B-9174-5520BB68D3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753E48-8B7C-4A3B-BADC-BE6E0F42A9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4. Group differences in brain activation in men and women during performance on the Iowa Gambling Task. All images are in neurological convention (right is right). (a) Men showed more activation than women in the right OFC [peak located at 42, 41, –4 (BA 47, 10); P &lt; 0.05, k = 246 voxels, extent corrected] during task performance (active task minus control task). (b) Women showed greater activation than men in the left DLPFC [peak located at –26, 29, 34 (BA 9); P &lt; 0.01, k = 20, height uncorrected].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D46345-AADD-4BE0-B2B5-1717BD1241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1226–1232, </a:t>
            </a:r>
            <a:r>
              <a:rPr lang="en-US" altLang="en-US" sz="1000">
                <a:solidFill>
                  <a:srgbClr val="333333"/>
                </a:solidFill>
                <a:hlinkClick r:id="rId3"/>
              </a:rPr>
              <a:t>https://doi.org/10.1093/cercor/bhh083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4. Group differences in brain activation in men and women during performance on the Iowa Gambling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4. Group differences in brain activation in men and women during performance on the Iowa Gambling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2024-04-27T00:55:52Z</dcterms:modified>
</cp:coreProperties>
</file>