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4A7C80-C480-47AA-A755-F00493BC0BE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12BFE2-C532-40C4-8A73-154649F4CA6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Treatment technique. A, Treatment is performed by sequentially treating cosmetic units. B, Within each cosmetic unit, nonoverlapping rows are delivered in one direction. C, Subsequent passes over the same cosmetic unit are delivered perpendicularly to the previous pass. (Modified with permission of Solta Medical. ©2006 Reliant Technologies LLC.)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American Society for Aesthetic Plastic Surgery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4B5AC2-1F08-424D-8FBA-F05BC142533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j.asj.2009.05.00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Aesthet Surg J</a:t>
            </a:r>
            <a:r>
              <a:rPr lang="en-US" altLang="en-US" sz="1000">
                <a:solidFill>
                  <a:srgbClr val="333333"/>
                </a:solidFill>
              </a:rPr>
              <a:t>, Volume 29, Issue 4, July 2009, Pages 317–322, </a:t>
            </a:r>
            <a:r>
              <a:rPr lang="en-US" altLang="en-US" sz="1000">
                <a:solidFill>
                  <a:srgbClr val="333333"/>
                </a:solidFill>
                <a:hlinkClick r:id="rId3"/>
              </a:rPr>
              <a:t>https://doi.org/10.1016/j.asj.2009.05.004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Treatment technique. A, Treatment is performed by sequentially treating cosmetic units. B, Within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Treatment technique. A, Treatment is performed by sequentially treating cosmetic units. B, Within each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2024-09-20T03:19:41Z</dcterms:modified>
</cp:coreProperties>
</file>