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24009-8066-4EF0-BB8F-D8BFBEE81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8B858-81C8-4667-9F6C-F8DFF7D803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59050-A38B-44FE-9D6E-C1365E655F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2024-04-27T02:21:34Z</dcterms:modified>
</cp:coreProperties>
</file>