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E8700-258B-4359-ADAB-819280AC7B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5D81C-C0FC-4288-BC29-01747A11A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Composite data and raw cross-correlation; dominated by relations on long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E3750-9400-46A7-863A-0D6D0D8147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2007, Pages 76–85,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Composite data and raw cross-correlation; dominated by relations on long scale.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Composite data and raw cross-correlation; dominated by relations on long scale.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2024-04-26T17:44:06Z</dcterms:modified>
</cp:coreProperties>
</file>