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89398-E24B-4AA7-9523-CB17AA7556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0E133-6EB4-4D4F-A85E-823DA2294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Three-dimensional assessment of left ventricular volumes, ejection fraction, and longitudinal myocardial deformation (speckle tracking) obtained with 3D transthoracic echocardiography.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3E4BB-9750-48E8-AC75-05442345E0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2012, Pages 139–151,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 </a:t>
            </a:r>
            <a:r>
              <a:rPr lang="en-US" altLang="en-US" b="0"/>
              <a:t>Three-dimensional assessment of left ventricular volumes, ejection fraction, and longitudinal myocardial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 Three-dimensional assessment of left ventricular volumes, ejection fraction, and longitudinal myocardial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2024-04-26T11:25:07Z</dcterms:modified>
</cp:coreProperties>
</file>