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CF4E6E-0A27-41D6-9A97-9E066FA47F6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23770-F37D-43F3-A6DA-7532228DBDF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65A52E-6CE4-4D4C-A1D5-5AD6CE4A95D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2024-04-26T16:39:44Z</dcterms:modified>
</cp:coreProperties>
</file>