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FC5A0-9EC3-442D-B30F-7ACB430A9F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F0C138-7150-41DC-9C54-C10CFEE77F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56D30-3E3E-40BE-9C84-43E9D1A18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2024-04-27T02:54:30Z</dcterms:modified>
</cp:coreProperties>
</file>