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D0FEA0-BF40-426A-A575-8BD7BBBAD1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E58238-ADE3-4C84-84C8-9FC9F38B21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two spectra associated with the same peptide EETLMEYLENPK. Both parts (a) and (b) (respectively spectrum 43 and 49 in Table 3 of Supplementary information) are Q-TOF data; the parent ion in (a) is triply charged, whereas the parent ion in (b) is doubly charged. When using the default parameters, both Mascot and Tandem find no significant hit for spectrum (a) and find the correct peptide for spectrum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3B110-CEC2-40F6-9816-CEF24441C69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Bond breaking points along a peptide chain. (a) In the example peptide (of four amino acids), a break can occur at any of the sites labeled by the dashed vertical lines. The resulting fragment ions with the N-terminus are the a-, b- and c-ions, and the ions with the C-terminus are the x-, y- and z-ions (Biemann, 1990); (b) The segment(s) with its(their) left cut at 1 or 2 or 3 and right cut at 1′ or 2′ or 3′ correspond to internal fragments. The most common pair of cutting points is (3, 3′). Note that two other pairs of cutting points, (1, 1′) and (2, 2′), also yield the same internal fragment masses, i.e.\batchmode \documentclass[fleqn,10pt,legalpaper]{article} \usepackage{amssymb} \usepackage{amsfonts} \usepackage{amsmath} \pagestyle{empty} \begin{document} \({\mathcal{M}}_{1,{1}^{\prime }}={\mathcal{M}}_{2,{2}^{\prime }}={\mathcal{M}}_{3,{3}^{\prime }}\) \end{document}. The other frequent pair of cutting points, (3, 2′), yields a molecular mass \batchmode \documentclass[fleqn,10pt,legalpaper]{article} \usepackage{amssymb} \usepackage{amsfonts} \usepackage{amsmath} \pagestyle{empty} \begin{document} \({\mathcal{M}}_{3,{2}^{\prime }}={\mathcal{M}}_{3,{3}^{\prime }}-28\) \end{document}.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3B110-CEC2-40F6-9816-CEF24441C69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Demonstration of miscleavage and incorrect cleavage. (a) Depicts a segment of a protein sequence, with all theoretical trypsin cleavage points marked by ‘V’. The peptide in (b) corresponds to the case of two miscleavages. In addition to one miscleavage, the peptide in (c) has an incorrect N-terminal cleavage because the peptide bond between \batchmode \documentclass[fleqn,10pt,legalpaper]{article} \usepackage{amssymb} \usepackage{amsfonts} \usepackage{amsmath} \pagestyle{empty} \begin{document} \(\mathsf{\hbox{ H }}\) \end{document} and \batchmode \documentclass[fleqn,10pt,legalpaper]{article} \usepackage{amssymb} \usepackage{amsfonts} \usepackage{amsmath} \pagestyle{empty} \begin{document} \(\mathsf{\hbox{ T }}\) \end{document} is not one of the theoretical cleavage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3B110-CEC2-40F6-9816-CEF24441C69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i6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i6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i62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19, January 2005, Pages 3726–3732, </a:t>
            </a:r>
            <a:r>
              <a:rPr lang="en-US" altLang="en-US" sz="1000">
                <a:solidFill>
                  <a:srgbClr val="333333"/>
                </a:solidFill>
                <a:hlinkClick r:id="rId3"/>
              </a:rPr>
              <a:t>https://doi.org/10.1093/bioinformatics/bti620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two spectra associated with the same peptide EETLMEYLENPK. Both parts (a) and (b) (respectively spectrum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888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19, January 2005, Pages 3726–3732, </a:t>
            </a:r>
            <a:r>
              <a:rPr lang="en-US" altLang="en-US" sz="1000">
                <a:solidFill>
                  <a:srgbClr val="333333"/>
                </a:solidFill>
                <a:hlinkClick r:id="rId3"/>
              </a:rPr>
              <a:t>https://doi.org/10.1093/bioinformatics/bti620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Bond breaking points along a peptide chain. (a) In the example peptide (of four amino acids), a break can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6682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19, January 2005, Pages 3726–3732, </a:t>
            </a:r>
            <a:r>
              <a:rPr lang="en-US" altLang="en-US" sz="1000">
                <a:solidFill>
                  <a:srgbClr val="333333"/>
                </a:solidFill>
                <a:hlinkClick r:id="rId3"/>
              </a:rPr>
              <a:t>https://doi.org/10.1093/bioinformatics/bti620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Demonstration of miscleavage and incorrect cleavage. (a) Depicts a segment of a protein sequence, with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388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The two spectra associated with the same peptide EETLMEYLENPK. Both parts (a) and (b) (respectively spectrum ...</vt:lpstr>
      <vt:lpstr>Fig. 2 Bond breaking points along a peptide chain. (a) In the example peptide (of four amino acids), a break can ...</vt:lpstr>
      <vt:lpstr>Fig. 3 Demonstration of miscleavage and incorrect cleavage. (a) Depicts a segment of a protein sequence, with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2024-04-26T00:46:22Z</dcterms:modified>
</cp:coreProperties>
</file>